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942" y="1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2286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19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septembre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313905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A faire maintenant (DO NOW)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2176063"/>
            <a:ext cx="8458200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Donnez la bonne lettre (</a:t>
            </a:r>
            <a:r>
              <a:rPr lang="fr-FR" sz="2400" dirty="0" err="1" smtClean="0">
                <a:latin typeface="Kristen ITC" pitchFamily="66" charset="0"/>
              </a:rPr>
              <a:t>give</a:t>
            </a:r>
            <a:r>
              <a:rPr lang="fr-FR" sz="2400" dirty="0" smtClean="0">
                <a:latin typeface="Kristen ITC" pitchFamily="66" charset="0"/>
              </a:rPr>
              <a:t> the correct </a:t>
            </a:r>
            <a:r>
              <a:rPr lang="fr-FR" sz="2400" dirty="0" err="1" smtClean="0">
                <a:latin typeface="Kristen ITC" pitchFamily="66" charset="0"/>
              </a:rPr>
              <a:t>letter</a:t>
            </a:r>
            <a:r>
              <a:rPr lang="fr-FR" sz="2400" dirty="0" smtClean="0">
                <a:latin typeface="Kristen ITC" pitchFamily="66" charset="0"/>
              </a:rPr>
              <a:t>):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8" name="TextBox 6"/>
          <p:cNvSpPr txBox="1"/>
          <p:nvPr/>
        </p:nvSpPr>
        <p:spPr>
          <a:xfrm>
            <a:off x="228600" y="2971800"/>
            <a:ext cx="4572000" cy="2062103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0" indent="-914400">
              <a:buAutoNum type="arabicPeriod"/>
            </a:pP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Un crayon</a:t>
            </a:r>
          </a:p>
          <a:p>
            <a:pPr marL="914400" indent="-914400">
              <a:buAutoNum type="arabicPeriod"/>
            </a:pP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Un classeur</a:t>
            </a:r>
          </a:p>
          <a:p>
            <a:pPr marL="914400" indent="-914400">
              <a:buAutoNum type="arabicPeriod"/>
            </a:pP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Une perforatrice</a:t>
            </a:r>
          </a:p>
          <a:p>
            <a:pPr marL="914400" indent="-914400">
              <a:buAutoNum type="arabicPeriod"/>
            </a:pP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Un papier</a:t>
            </a:r>
            <a:endParaRPr lang="fr-FR" sz="32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1026" name="Picture 2" descr="http://blogs-images.forbes.com/rogerkay/files/2011/03/pencil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7845" y="4850781"/>
            <a:ext cx="1755152" cy="1755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035358" y="4853721"/>
            <a:ext cx="783451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D</a:t>
            </a:r>
            <a:endParaRPr lang="fr-FR" sz="2400" dirty="0">
              <a:latin typeface="Kristen ITC" pitchFamily="66" charset="0"/>
            </a:endParaRPr>
          </a:p>
        </p:txBody>
      </p:sp>
      <p:pic>
        <p:nvPicPr>
          <p:cNvPr id="1028" name="Picture 4" descr="https://secure720.sectorlink.com/safinaoffice/products/standardrrin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971800"/>
            <a:ext cx="1752600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105400" y="2983344"/>
            <a:ext cx="783451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A</a:t>
            </a:r>
            <a:endParaRPr lang="fr-FR" sz="2400" dirty="0">
              <a:latin typeface="Kristen ITC" pitchFamily="66" charset="0"/>
            </a:endParaRPr>
          </a:p>
        </p:txBody>
      </p:sp>
      <p:pic>
        <p:nvPicPr>
          <p:cNvPr id="1030" name="Picture 6" descr="http://www.oppictures.com/singleimages/400/SWI74027_1_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4377" y="2945780"/>
            <a:ext cx="1778620" cy="1778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004377" y="2965911"/>
            <a:ext cx="783451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B</a:t>
            </a:r>
            <a:endParaRPr lang="fr-FR" sz="2400" dirty="0">
              <a:latin typeface="Kristen ITC" pitchFamily="66" charset="0"/>
            </a:endParaRPr>
          </a:p>
        </p:txBody>
      </p:sp>
      <p:pic>
        <p:nvPicPr>
          <p:cNvPr id="1032" name="Picture 8" descr="http://images.easyelementsextra.com/paper/normal/lined-white-paper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4850781"/>
            <a:ext cx="1523999" cy="1755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138670" y="4853721"/>
            <a:ext cx="783451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C</a:t>
            </a:r>
            <a:endParaRPr lang="fr-FR" sz="24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32</Words>
  <Application>Microsoft Office PowerPoint</Application>
  <PresentationFormat>On-screen Show 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7</cp:revision>
  <dcterms:created xsi:type="dcterms:W3CDTF">2011-09-14T23:22:57Z</dcterms:created>
  <dcterms:modified xsi:type="dcterms:W3CDTF">2011-09-19T11:04:36Z</dcterms:modified>
</cp:coreProperties>
</file>